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7" r:id="rId3"/>
    <p:sldId id="260" r:id="rId4"/>
    <p:sldId id="261" r:id="rId5"/>
    <p:sldId id="262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0194D9-7CA4-416C-96FB-6168BF07C7BE}" v="12" dt="2021-02-10T10:49:00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25" y="3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otr Sadłocha" userId="245850c2-2b41-4453-910f-e29b52cfb2cd" providerId="ADAL" clId="{120194D9-7CA4-416C-96FB-6168BF07C7BE}"/>
    <pc:docChg chg="undo custSel modSld">
      <pc:chgData name="Piotr Sadłocha" userId="245850c2-2b41-4453-910f-e29b52cfb2cd" providerId="ADAL" clId="{120194D9-7CA4-416C-96FB-6168BF07C7BE}" dt="2021-02-10T11:31:48.227" v="1023" actId="20577"/>
      <pc:docMkLst>
        <pc:docMk/>
      </pc:docMkLst>
      <pc:sldChg chg="addSp modSp mod">
        <pc:chgData name="Piotr Sadłocha" userId="245850c2-2b41-4453-910f-e29b52cfb2cd" providerId="ADAL" clId="{120194D9-7CA4-416C-96FB-6168BF07C7BE}" dt="2021-02-10T11:05:48.989" v="890" actId="18131"/>
        <pc:sldMkLst>
          <pc:docMk/>
          <pc:sldMk cId="3819976085" sldId="257"/>
        </pc:sldMkLst>
        <pc:spChg chg="mod ord">
          <ac:chgData name="Piotr Sadłocha" userId="245850c2-2b41-4453-910f-e29b52cfb2cd" providerId="ADAL" clId="{120194D9-7CA4-416C-96FB-6168BF07C7BE}" dt="2021-02-10T11:05:32.548" v="887" actId="166"/>
          <ac:spMkLst>
            <pc:docMk/>
            <pc:sldMk cId="3819976085" sldId="257"/>
            <ac:spMk id="4" creationId="{F4C5935F-0EF6-46D2-BE1F-A77B4ACF87AE}"/>
          </ac:spMkLst>
        </pc:spChg>
        <pc:picChg chg="mod modCrop">
          <ac:chgData name="Piotr Sadłocha" userId="245850c2-2b41-4453-910f-e29b52cfb2cd" providerId="ADAL" clId="{120194D9-7CA4-416C-96FB-6168BF07C7BE}" dt="2021-02-10T11:05:48.989" v="890" actId="18131"/>
          <ac:picMkLst>
            <pc:docMk/>
            <pc:sldMk cId="3819976085" sldId="257"/>
            <ac:picMk id="3" creationId="{001E133F-F356-43BA-88A4-570C6AF6E9A2}"/>
          </ac:picMkLst>
        </pc:picChg>
        <pc:picChg chg="add mod ord modCrop">
          <ac:chgData name="Piotr Sadłocha" userId="245850c2-2b41-4453-910f-e29b52cfb2cd" providerId="ADAL" clId="{120194D9-7CA4-416C-96FB-6168BF07C7BE}" dt="2021-02-10T10:46:53.529" v="818" actId="732"/>
          <ac:picMkLst>
            <pc:docMk/>
            <pc:sldMk cId="3819976085" sldId="257"/>
            <ac:picMk id="6" creationId="{53FC2A7E-39E8-45F7-BA9B-70F8BFCA5665}"/>
          </ac:picMkLst>
        </pc:picChg>
        <pc:picChg chg="add mod ord">
          <ac:chgData name="Piotr Sadłocha" userId="245850c2-2b41-4453-910f-e29b52cfb2cd" providerId="ADAL" clId="{120194D9-7CA4-416C-96FB-6168BF07C7BE}" dt="2021-02-10T10:28:52.877" v="801" actId="167"/>
          <ac:picMkLst>
            <pc:docMk/>
            <pc:sldMk cId="3819976085" sldId="257"/>
            <ac:picMk id="8" creationId="{2AD792F3-0E48-4998-B89D-326EA677E603}"/>
          </ac:picMkLst>
        </pc:picChg>
        <pc:picChg chg="add mod">
          <ac:chgData name="Piotr Sadłocha" userId="245850c2-2b41-4453-910f-e29b52cfb2cd" providerId="ADAL" clId="{120194D9-7CA4-416C-96FB-6168BF07C7BE}" dt="2021-02-10T10:30:23.222" v="806" actId="1076"/>
          <ac:picMkLst>
            <pc:docMk/>
            <pc:sldMk cId="3819976085" sldId="257"/>
            <ac:picMk id="10" creationId="{239A06FA-DF43-47F3-B7B0-B133F3B1C260}"/>
          </ac:picMkLst>
        </pc:picChg>
        <pc:picChg chg="add mod">
          <ac:chgData name="Piotr Sadłocha" userId="245850c2-2b41-4453-910f-e29b52cfb2cd" providerId="ADAL" clId="{120194D9-7CA4-416C-96FB-6168BF07C7BE}" dt="2021-02-10T10:46:40.241" v="816" actId="1076"/>
          <ac:picMkLst>
            <pc:docMk/>
            <pc:sldMk cId="3819976085" sldId="257"/>
            <ac:picMk id="12" creationId="{C3D9E8BF-960B-44A8-BD3F-AB343728EF7D}"/>
          </ac:picMkLst>
        </pc:picChg>
      </pc:sldChg>
      <pc:sldChg chg="modSp mod">
        <pc:chgData name="Piotr Sadłocha" userId="245850c2-2b41-4453-910f-e29b52cfb2cd" providerId="ADAL" clId="{120194D9-7CA4-416C-96FB-6168BF07C7BE}" dt="2021-02-10T10:49:18.160" v="849" actId="14100"/>
        <pc:sldMkLst>
          <pc:docMk/>
          <pc:sldMk cId="1226177526" sldId="258"/>
        </pc:sldMkLst>
        <pc:spChg chg="mod">
          <ac:chgData name="Piotr Sadłocha" userId="245850c2-2b41-4453-910f-e29b52cfb2cd" providerId="ADAL" clId="{120194D9-7CA4-416C-96FB-6168BF07C7BE}" dt="2021-02-10T10:49:12.962" v="848" actId="14100"/>
          <ac:spMkLst>
            <pc:docMk/>
            <pc:sldMk cId="1226177526" sldId="258"/>
            <ac:spMk id="7" creationId="{4B6041DE-2D69-45F6-9E83-E0E17A96E2BC}"/>
          </ac:spMkLst>
        </pc:spChg>
        <pc:spChg chg="mod">
          <ac:chgData name="Piotr Sadłocha" userId="245850c2-2b41-4453-910f-e29b52cfb2cd" providerId="ADAL" clId="{120194D9-7CA4-416C-96FB-6168BF07C7BE}" dt="2021-02-10T10:49:18.160" v="849" actId="14100"/>
          <ac:spMkLst>
            <pc:docMk/>
            <pc:sldMk cId="1226177526" sldId="258"/>
            <ac:spMk id="9" creationId="{0FAC9E88-336D-4ECC-8C1D-C16B537802DC}"/>
          </ac:spMkLst>
        </pc:spChg>
      </pc:sldChg>
      <pc:sldChg chg="delSp modSp mod">
        <pc:chgData name="Piotr Sadłocha" userId="245850c2-2b41-4453-910f-e29b52cfb2cd" providerId="ADAL" clId="{120194D9-7CA4-416C-96FB-6168BF07C7BE}" dt="2021-02-10T11:13:10.800" v="998" actId="14100"/>
        <pc:sldMkLst>
          <pc:docMk/>
          <pc:sldMk cId="927880725" sldId="259"/>
        </pc:sldMkLst>
        <pc:spChg chg="del mod">
          <ac:chgData name="Piotr Sadłocha" userId="245850c2-2b41-4453-910f-e29b52cfb2cd" providerId="ADAL" clId="{120194D9-7CA4-416C-96FB-6168BF07C7BE}" dt="2021-02-10T11:04:21.898" v="884" actId="478"/>
          <ac:spMkLst>
            <pc:docMk/>
            <pc:sldMk cId="927880725" sldId="259"/>
            <ac:spMk id="4" creationId="{FA410247-F29F-4325-9C6A-ABCF283DEFEB}"/>
          </ac:spMkLst>
        </pc:spChg>
        <pc:spChg chg="mod">
          <ac:chgData name="Piotr Sadłocha" userId="245850c2-2b41-4453-910f-e29b52cfb2cd" providerId="ADAL" clId="{120194D9-7CA4-416C-96FB-6168BF07C7BE}" dt="2021-02-10T11:13:10.800" v="998" actId="14100"/>
          <ac:spMkLst>
            <pc:docMk/>
            <pc:sldMk cId="927880725" sldId="259"/>
            <ac:spMk id="6" creationId="{0CBD049A-B357-432F-AE1E-2002959D99E7}"/>
          </ac:spMkLst>
        </pc:spChg>
      </pc:sldChg>
      <pc:sldChg chg="addSp delSp modSp mod">
        <pc:chgData name="Piotr Sadłocha" userId="245850c2-2b41-4453-910f-e29b52cfb2cd" providerId="ADAL" clId="{120194D9-7CA4-416C-96FB-6168BF07C7BE}" dt="2021-02-10T11:11:41.603" v="994" actId="166"/>
        <pc:sldMkLst>
          <pc:docMk/>
          <pc:sldMk cId="1472403282" sldId="260"/>
        </pc:sldMkLst>
        <pc:spChg chg="mod">
          <ac:chgData name="Piotr Sadłocha" userId="245850c2-2b41-4453-910f-e29b52cfb2cd" providerId="ADAL" clId="{120194D9-7CA4-416C-96FB-6168BF07C7BE}" dt="2021-02-10T11:07:50.684" v="915" actId="14100"/>
          <ac:spMkLst>
            <pc:docMk/>
            <pc:sldMk cId="1472403282" sldId="260"/>
            <ac:spMk id="4" creationId="{DC34B14F-09BD-4CBF-8808-A0333EF8B830}"/>
          </ac:spMkLst>
        </pc:spChg>
        <pc:picChg chg="del">
          <ac:chgData name="Piotr Sadłocha" userId="245850c2-2b41-4453-910f-e29b52cfb2cd" providerId="ADAL" clId="{120194D9-7CA4-416C-96FB-6168BF07C7BE}" dt="2021-02-10T10:01:41.163" v="241" actId="478"/>
          <ac:picMkLst>
            <pc:docMk/>
            <pc:sldMk cId="1472403282" sldId="260"/>
            <ac:picMk id="3" creationId="{A6DF7FC0-A7AC-408A-AA13-66C601D3EA0D}"/>
          </ac:picMkLst>
        </pc:picChg>
        <pc:picChg chg="add mod ord modCrop">
          <ac:chgData name="Piotr Sadłocha" userId="245850c2-2b41-4453-910f-e29b52cfb2cd" providerId="ADAL" clId="{120194D9-7CA4-416C-96FB-6168BF07C7BE}" dt="2021-02-10T11:09:03.309" v="921" actId="732"/>
          <ac:picMkLst>
            <pc:docMk/>
            <pc:sldMk cId="1472403282" sldId="260"/>
            <ac:picMk id="6" creationId="{B3F218F4-265D-4C31-9E56-60554F2E3C66}"/>
          </ac:picMkLst>
        </pc:picChg>
        <pc:picChg chg="add mod ord">
          <ac:chgData name="Piotr Sadłocha" userId="245850c2-2b41-4453-910f-e29b52cfb2cd" providerId="ADAL" clId="{120194D9-7CA4-416C-96FB-6168BF07C7BE}" dt="2021-02-10T11:09:16.020" v="923" actId="1076"/>
          <ac:picMkLst>
            <pc:docMk/>
            <pc:sldMk cId="1472403282" sldId="260"/>
            <ac:picMk id="8" creationId="{B5241D43-7CBD-416B-A8C2-D7C5E051DD7A}"/>
          </ac:picMkLst>
        </pc:picChg>
        <pc:picChg chg="add mod ord modCrop">
          <ac:chgData name="Piotr Sadłocha" userId="245850c2-2b41-4453-910f-e29b52cfb2cd" providerId="ADAL" clId="{120194D9-7CA4-416C-96FB-6168BF07C7BE}" dt="2021-02-10T11:10:02.221" v="931" actId="14100"/>
          <ac:picMkLst>
            <pc:docMk/>
            <pc:sldMk cId="1472403282" sldId="260"/>
            <ac:picMk id="10" creationId="{3405BD25-36BB-4268-8901-7C783B0DD496}"/>
          </ac:picMkLst>
        </pc:picChg>
        <pc:picChg chg="add mod ord modCrop">
          <ac:chgData name="Piotr Sadłocha" userId="245850c2-2b41-4453-910f-e29b52cfb2cd" providerId="ADAL" clId="{120194D9-7CA4-416C-96FB-6168BF07C7BE}" dt="2021-02-10T11:11:41.603" v="994" actId="166"/>
          <ac:picMkLst>
            <pc:docMk/>
            <pc:sldMk cId="1472403282" sldId="260"/>
            <ac:picMk id="12" creationId="{2C841A8D-FE6D-4C7D-A473-CD0CA6857DBA}"/>
          </ac:picMkLst>
        </pc:picChg>
        <pc:picChg chg="add mod ord modCrop">
          <ac:chgData name="Piotr Sadłocha" userId="245850c2-2b41-4453-910f-e29b52cfb2cd" providerId="ADAL" clId="{120194D9-7CA4-416C-96FB-6168BF07C7BE}" dt="2021-02-10T11:09:25.268" v="925" actId="1076"/>
          <ac:picMkLst>
            <pc:docMk/>
            <pc:sldMk cId="1472403282" sldId="260"/>
            <ac:picMk id="14" creationId="{EB6FE340-457B-4300-BE8F-916678C36F24}"/>
          </ac:picMkLst>
        </pc:picChg>
        <pc:picChg chg="add mod ord modCrop">
          <ac:chgData name="Piotr Sadłocha" userId="245850c2-2b41-4453-910f-e29b52cfb2cd" providerId="ADAL" clId="{120194D9-7CA4-416C-96FB-6168BF07C7BE}" dt="2021-02-10T11:10:42.572" v="987" actId="732"/>
          <ac:picMkLst>
            <pc:docMk/>
            <pc:sldMk cId="1472403282" sldId="260"/>
            <ac:picMk id="16" creationId="{8667F625-54DB-4D6F-B877-8AD16B8F5B21}"/>
          </ac:picMkLst>
        </pc:picChg>
      </pc:sldChg>
      <pc:sldChg chg="modSp mod">
        <pc:chgData name="Piotr Sadłocha" userId="245850c2-2b41-4453-910f-e29b52cfb2cd" providerId="ADAL" clId="{120194D9-7CA4-416C-96FB-6168BF07C7BE}" dt="2021-02-10T10:18:16.957" v="559" actId="732"/>
        <pc:sldMkLst>
          <pc:docMk/>
          <pc:sldMk cId="3411894123" sldId="261"/>
        </pc:sldMkLst>
        <pc:spChg chg="mod">
          <ac:chgData name="Piotr Sadłocha" userId="245850c2-2b41-4453-910f-e29b52cfb2cd" providerId="ADAL" clId="{120194D9-7CA4-416C-96FB-6168BF07C7BE}" dt="2021-02-10T09:25:49.073" v="163" actId="20577"/>
          <ac:spMkLst>
            <pc:docMk/>
            <pc:sldMk cId="3411894123" sldId="261"/>
            <ac:spMk id="9" creationId="{825A4687-AD93-417D-8772-5A8FF7F98791}"/>
          </ac:spMkLst>
        </pc:spChg>
        <pc:picChg chg="mod modCrop">
          <ac:chgData name="Piotr Sadłocha" userId="245850c2-2b41-4453-910f-e29b52cfb2cd" providerId="ADAL" clId="{120194D9-7CA4-416C-96FB-6168BF07C7BE}" dt="2021-02-10T10:18:16.957" v="559" actId="732"/>
          <ac:picMkLst>
            <pc:docMk/>
            <pc:sldMk cId="3411894123" sldId="261"/>
            <ac:picMk id="11" creationId="{DEA2CE26-3A44-47F4-8D1E-FC878E0E6F7B}"/>
          </ac:picMkLst>
        </pc:picChg>
      </pc:sldChg>
      <pc:sldChg chg="addSp delSp modSp mod">
        <pc:chgData name="Piotr Sadłocha" userId="245850c2-2b41-4453-910f-e29b52cfb2cd" providerId="ADAL" clId="{120194D9-7CA4-416C-96FB-6168BF07C7BE}" dt="2021-02-10T11:31:48.227" v="1023" actId="20577"/>
        <pc:sldMkLst>
          <pc:docMk/>
          <pc:sldMk cId="208748758" sldId="262"/>
        </pc:sldMkLst>
        <pc:spChg chg="mod">
          <ac:chgData name="Piotr Sadłocha" userId="245850c2-2b41-4453-910f-e29b52cfb2cd" providerId="ADAL" clId="{120194D9-7CA4-416C-96FB-6168BF07C7BE}" dt="2021-02-10T11:31:48.227" v="1023" actId="20577"/>
          <ac:spMkLst>
            <pc:docMk/>
            <pc:sldMk cId="208748758" sldId="262"/>
            <ac:spMk id="4" creationId="{266F550C-D9D0-41DF-AB10-9D966F3E7F58}"/>
          </ac:spMkLst>
        </pc:spChg>
        <pc:picChg chg="mod ord modCrop">
          <ac:chgData name="Piotr Sadłocha" userId="245850c2-2b41-4453-910f-e29b52cfb2cd" providerId="ADAL" clId="{120194D9-7CA4-416C-96FB-6168BF07C7BE}" dt="2021-02-10T10:23:27.981" v="614" actId="732"/>
          <ac:picMkLst>
            <pc:docMk/>
            <pc:sldMk cId="208748758" sldId="262"/>
            <ac:picMk id="6" creationId="{88C3D62F-8B4F-4B51-BD45-2144CF8335AA}"/>
          </ac:picMkLst>
        </pc:picChg>
        <pc:picChg chg="del">
          <ac:chgData name="Piotr Sadłocha" userId="245850c2-2b41-4453-910f-e29b52cfb2cd" providerId="ADAL" clId="{120194D9-7CA4-416C-96FB-6168BF07C7BE}" dt="2021-02-10T10:18:40.009" v="560" actId="478"/>
          <ac:picMkLst>
            <pc:docMk/>
            <pc:sldMk cId="208748758" sldId="262"/>
            <ac:picMk id="8" creationId="{EB88EDBC-F988-46CE-8DD6-43F424C7B67C}"/>
          </ac:picMkLst>
        </pc:picChg>
        <pc:picChg chg="mod ord modCrop">
          <ac:chgData name="Piotr Sadłocha" userId="245850c2-2b41-4453-910f-e29b52cfb2cd" providerId="ADAL" clId="{120194D9-7CA4-416C-96FB-6168BF07C7BE}" dt="2021-02-10T10:53:38.891" v="850" actId="14100"/>
          <ac:picMkLst>
            <pc:docMk/>
            <pc:sldMk cId="208748758" sldId="262"/>
            <ac:picMk id="10" creationId="{9CCA5BF7-6303-486B-B3E9-14DBC1255F33}"/>
          </ac:picMkLst>
        </pc:picChg>
        <pc:picChg chg="mod modCrop">
          <ac:chgData name="Piotr Sadłocha" userId="245850c2-2b41-4453-910f-e29b52cfb2cd" providerId="ADAL" clId="{120194D9-7CA4-416C-96FB-6168BF07C7BE}" dt="2021-02-10T10:25:33.197" v="796" actId="732"/>
          <ac:picMkLst>
            <pc:docMk/>
            <pc:sldMk cId="208748758" sldId="262"/>
            <ac:picMk id="12" creationId="{79C5910A-BA89-4368-A02F-05172F3CC19F}"/>
          </ac:picMkLst>
        </pc:picChg>
        <pc:picChg chg="add mod ord modCrop">
          <ac:chgData name="Piotr Sadłocha" userId="245850c2-2b41-4453-910f-e29b52cfb2cd" providerId="ADAL" clId="{120194D9-7CA4-416C-96FB-6168BF07C7BE}" dt="2021-02-10T10:24:55.180" v="769" actId="1036"/>
          <ac:picMkLst>
            <pc:docMk/>
            <pc:sldMk cId="208748758" sldId="262"/>
            <ac:picMk id="14" creationId="{EA0FA02A-1D86-4323-A8AF-108BED20D9D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264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661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3042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8791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892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289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514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5462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711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9676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5415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90B290-0EC8-4873-A8BD-878D11C1EB09}" type="datetimeFigureOut">
              <a:rPr lang="pl-PL" smtClean="0"/>
              <a:t>10.02.2021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5F91C4EA-D91F-4E70-B352-318250E0559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4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g.ziolowo.pl/2015/08/20/malymi-krokami-nadciaga-jesien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zewnętrzne, roślina, kwiat, budynek&#10;&#10;Opis wygenerowany automatycznie">
            <a:extLst>
              <a:ext uri="{FF2B5EF4-FFF2-40B4-BE49-F238E27FC236}">
                <a16:creationId xmlns:a16="http://schemas.microsoft.com/office/drawing/2014/main" id="{3DCF3A5E-C7B2-45CF-9DDE-70F4345BFF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42772" b="150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0CBD049A-B357-432F-AE1E-2002959D99E7}"/>
              </a:ext>
            </a:extLst>
          </p:cNvPr>
          <p:cNvSpPr txBox="1"/>
          <p:nvPr/>
        </p:nvSpPr>
        <p:spPr>
          <a:xfrm>
            <a:off x="0" y="993276"/>
            <a:ext cx="4746172" cy="486820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216000" tIns="216000" rIns="216000" bIns="216000" rtlCol="0" anchor="ctr" anchorCtr="0">
            <a:spAutoFit/>
          </a:bodyPr>
          <a:lstStyle/>
          <a:p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Lokalne Grupy Działania z pieniędzy Programu LEADER,</a:t>
            </a:r>
          </a:p>
          <a:p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PROW 2014-2020 we współpracy</a:t>
            </a:r>
            <a:b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samorządem zmieniają oblicze polskiej wsi.</a:t>
            </a:r>
          </a:p>
        </p:txBody>
      </p:sp>
    </p:spTree>
    <p:extLst>
      <p:ext uri="{BB962C8B-B14F-4D97-AF65-F5344CB8AC3E}">
        <p14:creationId xmlns:p14="http://schemas.microsoft.com/office/powerpoint/2010/main" val="927880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 descr="Obraz zawierający tekst&#10;&#10;Opis wygenerowany automatycznie">
            <a:extLst>
              <a:ext uri="{FF2B5EF4-FFF2-40B4-BE49-F238E27FC236}">
                <a16:creationId xmlns:a16="http://schemas.microsoft.com/office/drawing/2014/main" id="{2AD792F3-0E48-4998-B89D-326EA677E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28533"/>
            <a:ext cx="6096000" cy="3429000"/>
          </a:xfrm>
          <a:prstGeom prst="rect">
            <a:avLst/>
          </a:prstGeom>
        </p:spPr>
      </p:pic>
      <p:pic>
        <p:nvPicPr>
          <p:cNvPr id="6" name="Obraz 5" descr="Obraz zawierający wewnątrz, podłoże&#10;&#10;Opis wygenerowany automatycznie">
            <a:extLst>
              <a:ext uri="{FF2B5EF4-FFF2-40B4-BE49-F238E27FC236}">
                <a16:creationId xmlns:a16="http://schemas.microsoft.com/office/drawing/2014/main" id="{53FC2A7E-39E8-45F7-BA9B-70F8BFCA56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5" t="7858" b="17143"/>
          <a:stretch/>
        </p:blipFill>
        <p:spPr>
          <a:xfrm>
            <a:off x="0" y="1"/>
            <a:ext cx="5453743" cy="3429000"/>
          </a:xfrm>
          <a:prstGeom prst="rect">
            <a:avLst/>
          </a:prstGeom>
        </p:spPr>
      </p:pic>
      <p:pic>
        <p:nvPicPr>
          <p:cNvPr id="3" name="Obraz 2" descr="Obraz zawierający tekst, żółty, zewnętrzne, ciężarówka&#10;&#10;Opis wygenerowany automatycznie">
            <a:extLst>
              <a:ext uri="{FF2B5EF4-FFF2-40B4-BE49-F238E27FC236}">
                <a16:creationId xmlns:a16="http://schemas.microsoft.com/office/drawing/2014/main" id="{001E133F-F356-43BA-88A4-570C6AF6E9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r="5161" b="15"/>
          <a:stretch/>
        </p:blipFill>
        <p:spPr>
          <a:xfrm>
            <a:off x="0" y="3742193"/>
            <a:ext cx="6096000" cy="3115807"/>
          </a:xfrm>
          <a:prstGeom prst="rect">
            <a:avLst/>
          </a:prstGeom>
        </p:spPr>
      </p:pic>
      <p:pic>
        <p:nvPicPr>
          <p:cNvPr id="10" name="Obraz 9" descr="Obraz zawierający podłoże, wewnątrz, żyjący, pomieszczenie&#10;&#10;Opis wygenerowany automatycznie">
            <a:extLst>
              <a:ext uri="{FF2B5EF4-FFF2-40B4-BE49-F238E27FC236}">
                <a16:creationId xmlns:a16="http://schemas.microsoft.com/office/drawing/2014/main" id="{239A06FA-DF43-47F3-B7B0-B133F3B1C2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-467"/>
            <a:ext cx="4572000" cy="3429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3D9E8BF-960B-44A8-BD3F-AB343728EF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3429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F4C5935F-0EF6-46D2-BE1F-A77B4ACF87AE}"/>
              </a:ext>
            </a:extLst>
          </p:cNvPr>
          <p:cNvSpPr txBox="1"/>
          <p:nvPr/>
        </p:nvSpPr>
        <p:spPr>
          <a:xfrm>
            <a:off x="0" y="2661960"/>
            <a:ext cx="12192000" cy="108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180000" algn="ctr"/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LGD to ponad 8 500 nowych miejsc pracy.</a:t>
            </a:r>
          </a:p>
        </p:txBody>
      </p:sp>
    </p:spTree>
    <p:extLst>
      <p:ext uri="{BB962C8B-B14F-4D97-AF65-F5344CB8AC3E}">
        <p14:creationId xmlns:p14="http://schemas.microsoft.com/office/powerpoint/2010/main" val="3819976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descr="Obraz zawierający wewnątrz, zielony, podłoże&#10;&#10;Opis wygenerowany automatycznie">
            <a:extLst>
              <a:ext uri="{FF2B5EF4-FFF2-40B4-BE49-F238E27FC236}">
                <a16:creationId xmlns:a16="http://schemas.microsoft.com/office/drawing/2014/main" id="{B3F218F4-265D-4C31-9E56-60554F2E3C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1" t="49840" b="5397"/>
          <a:stretch/>
        </p:blipFill>
        <p:spPr>
          <a:xfrm>
            <a:off x="0" y="3954879"/>
            <a:ext cx="4064400" cy="2903115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B6FE340-457B-4300-BE8F-916678C36F2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67"/>
          <a:stretch/>
        </p:blipFill>
        <p:spPr>
          <a:xfrm>
            <a:off x="8127601" y="3954879"/>
            <a:ext cx="4064400" cy="2889079"/>
          </a:xfrm>
          <a:prstGeom prst="rect">
            <a:avLst/>
          </a:prstGeom>
        </p:spPr>
      </p:pic>
      <p:pic>
        <p:nvPicPr>
          <p:cNvPr id="8" name="Obraz 7" descr="Obraz zawierający wewnątrz, podłoże, sufit&#10;&#10;Opis wygenerowany automatycznie">
            <a:extLst>
              <a:ext uri="{FF2B5EF4-FFF2-40B4-BE49-F238E27FC236}">
                <a16:creationId xmlns:a16="http://schemas.microsoft.com/office/drawing/2014/main" id="{B5241D43-7CBD-416B-A8C2-D7C5E051D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202" y="3809700"/>
            <a:ext cx="4064400" cy="3048300"/>
          </a:xfrm>
          <a:prstGeom prst="rect">
            <a:avLst/>
          </a:prstGeom>
        </p:spPr>
      </p:pic>
      <p:pic>
        <p:nvPicPr>
          <p:cNvPr id="10" name="Obraz 9" descr="Obraz zawierający wewnątrz, podłoże, ściana, pomieszczenie&#10;&#10;Opis wygenerowany automatycznie">
            <a:extLst>
              <a:ext uri="{FF2B5EF4-FFF2-40B4-BE49-F238E27FC236}">
                <a16:creationId xmlns:a16="http://schemas.microsoft.com/office/drawing/2014/main" id="{3405BD25-36BB-4268-8901-7C783B0DD4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943" y="-13204"/>
            <a:ext cx="4376057" cy="291631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C34B14F-09BD-4CBF-8808-A0333EF8B830}"/>
              </a:ext>
            </a:extLst>
          </p:cNvPr>
          <p:cNvSpPr txBox="1"/>
          <p:nvPr/>
        </p:nvSpPr>
        <p:spPr>
          <a:xfrm>
            <a:off x="0" y="2903111"/>
            <a:ext cx="12192000" cy="105177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216000" tIns="216000" rIns="216000" bIns="216000" rtlCol="0" anchor="ctr" anchorCtr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LGD to ponad 4 300 nowych firm.</a:t>
            </a:r>
          </a:p>
        </p:txBody>
      </p:sp>
      <p:pic>
        <p:nvPicPr>
          <p:cNvPr id="16" name="Obraz 15" descr="Obraz zawierający ściana, wewnątrz, projektor&#10;&#10;Opis wygenerowany automatycznie">
            <a:extLst>
              <a:ext uri="{FF2B5EF4-FFF2-40B4-BE49-F238E27FC236}">
                <a16:creationId xmlns:a16="http://schemas.microsoft.com/office/drawing/2014/main" id="{8667F625-54DB-4D6F-B877-8AD16B8F5B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3" r="70" b="19119"/>
          <a:stretch/>
        </p:blipFill>
        <p:spPr>
          <a:xfrm>
            <a:off x="2987676" y="-24627"/>
            <a:ext cx="5139924" cy="2927738"/>
          </a:xfrm>
          <a:prstGeom prst="rect">
            <a:avLst/>
          </a:prstGeom>
        </p:spPr>
      </p:pic>
      <p:pic>
        <p:nvPicPr>
          <p:cNvPr id="12" name="Obraz 11" descr="Obraz zawierający drzewo, zewnętrzne, budynek&#10;&#10;Opis wygenerowany automatycznie">
            <a:extLst>
              <a:ext uri="{FF2B5EF4-FFF2-40B4-BE49-F238E27FC236}">
                <a16:creationId xmlns:a16="http://schemas.microsoft.com/office/drawing/2014/main" id="{2C841A8D-FE6D-4C7D-A473-CD0CA6857DB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9" b="31948"/>
          <a:stretch/>
        </p:blipFill>
        <p:spPr>
          <a:xfrm flipH="1">
            <a:off x="-1199" y="-24627"/>
            <a:ext cx="4064400" cy="292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03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az 12" descr="Obraz zawierający osoba&#10;&#10;Opis wygenerowany automatycznie">
            <a:extLst>
              <a:ext uri="{FF2B5EF4-FFF2-40B4-BE49-F238E27FC236}">
                <a16:creationId xmlns:a16="http://schemas.microsoft.com/office/drawing/2014/main" id="{5FF77646-81F5-4EB4-B0D3-96805A52E5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6096000" y="0"/>
            <a:ext cx="6096000" cy="3429000"/>
          </a:xfrm>
          <a:prstGeom prst="rect">
            <a:avLst/>
          </a:prstGeom>
        </p:spPr>
      </p:pic>
      <p:pic>
        <p:nvPicPr>
          <p:cNvPr id="11" name="Obraz 10" descr="Obraz zawierający podłoże, ołtarz&#10;&#10;Opis wygenerowany automatycznie">
            <a:extLst>
              <a:ext uri="{FF2B5EF4-FFF2-40B4-BE49-F238E27FC236}">
                <a16:creationId xmlns:a16="http://schemas.microsoft.com/office/drawing/2014/main" id="{DEA2CE26-3A44-47F4-8D1E-FC878E0E6F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5" r="52" b="4921"/>
          <a:stretch/>
        </p:blipFill>
        <p:spPr>
          <a:xfrm>
            <a:off x="6096001" y="3782943"/>
            <a:ext cx="6096000" cy="3075057"/>
          </a:xfrm>
          <a:prstGeom prst="rect">
            <a:avLst/>
          </a:prstGeom>
        </p:spPr>
      </p:pic>
      <p:pic>
        <p:nvPicPr>
          <p:cNvPr id="3" name="Obraz 2" descr="Obraz zawierający podłoże, osoba, osoby, grupa&#10;&#10;Opis wygenerowany automatycznie">
            <a:extLst>
              <a:ext uri="{FF2B5EF4-FFF2-40B4-BE49-F238E27FC236}">
                <a16:creationId xmlns:a16="http://schemas.microsoft.com/office/drawing/2014/main" id="{E3E08B99-37D7-4277-ACBC-6C00DD8303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" b="18000"/>
          <a:stretch/>
        </p:blipFill>
        <p:spPr>
          <a:xfrm>
            <a:off x="-1" y="0"/>
            <a:ext cx="6096001" cy="3332480"/>
          </a:xfrm>
          <a:prstGeom prst="rect">
            <a:avLst/>
          </a:prstGeom>
        </p:spPr>
      </p:pic>
      <p:pic>
        <p:nvPicPr>
          <p:cNvPr id="5" name="Obraz 4" descr="Obraz zawierający zewnętrzne, niebo, podłoże, zielony&#10;&#10;Opis wygenerowany automatycznie">
            <a:extLst>
              <a:ext uri="{FF2B5EF4-FFF2-40B4-BE49-F238E27FC236}">
                <a16:creationId xmlns:a16="http://schemas.microsoft.com/office/drawing/2014/main" id="{A2A9738A-514A-4C57-B9DC-24666EE41E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" b="15730"/>
          <a:stretch/>
        </p:blipFill>
        <p:spPr>
          <a:xfrm>
            <a:off x="-1" y="3429000"/>
            <a:ext cx="6096001" cy="342900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825A4687-AD93-417D-8772-5A8FF7F98791}"/>
              </a:ext>
            </a:extLst>
          </p:cNvPr>
          <p:cNvSpPr txBox="1"/>
          <p:nvPr/>
        </p:nvSpPr>
        <p:spPr>
          <a:xfrm>
            <a:off x="0" y="3075057"/>
            <a:ext cx="12192000" cy="7078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180000" algn="ctr"/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LGD to wsparcie tradycji i kultury na wsi.</a:t>
            </a:r>
          </a:p>
        </p:txBody>
      </p:sp>
    </p:spTree>
    <p:extLst>
      <p:ext uri="{BB962C8B-B14F-4D97-AF65-F5344CB8AC3E}">
        <p14:creationId xmlns:p14="http://schemas.microsoft.com/office/powerpoint/2010/main" val="3411894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Obraz 13" descr="Obraz zawierający niebo, trawa, zewnętrzne, budynek&#10;&#10;Opis wygenerowany automatycznie">
            <a:extLst>
              <a:ext uri="{FF2B5EF4-FFF2-40B4-BE49-F238E27FC236}">
                <a16:creationId xmlns:a16="http://schemas.microsoft.com/office/drawing/2014/main" id="{EA0FA02A-1D86-4323-A8AF-108BED20D9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r="766"/>
          <a:stretch/>
        </p:blipFill>
        <p:spPr>
          <a:xfrm>
            <a:off x="6096000" y="3750855"/>
            <a:ext cx="6081657" cy="3104526"/>
          </a:xfrm>
          <a:prstGeom prst="rect">
            <a:avLst/>
          </a:prstGeom>
        </p:spPr>
      </p:pic>
      <p:pic>
        <p:nvPicPr>
          <p:cNvPr id="6" name="Obraz 5" descr="Obraz zawierający drzewo, zewnętrzne, podłoże, plac zabaw&#10;&#10;Opis wygenerowany automatycznie">
            <a:extLst>
              <a:ext uri="{FF2B5EF4-FFF2-40B4-BE49-F238E27FC236}">
                <a16:creationId xmlns:a16="http://schemas.microsoft.com/office/drawing/2014/main" id="{88C3D62F-8B4F-4B51-BD45-2144CF8335A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95"/>
          <a:stretch/>
        </p:blipFill>
        <p:spPr>
          <a:xfrm>
            <a:off x="6104987" y="0"/>
            <a:ext cx="6081656" cy="3429000"/>
          </a:xfrm>
          <a:prstGeom prst="rect">
            <a:avLst/>
          </a:prstGeom>
        </p:spPr>
      </p:pic>
      <p:pic>
        <p:nvPicPr>
          <p:cNvPr id="10" name="Obraz 9" descr="Obraz zawierający trawa, zewnętrzne, niebo, powietrze&#10;&#10;Opis wygenerowany automatycznie">
            <a:extLst>
              <a:ext uri="{FF2B5EF4-FFF2-40B4-BE49-F238E27FC236}">
                <a16:creationId xmlns:a16="http://schemas.microsoft.com/office/drawing/2014/main" id="{9CCA5BF7-6303-486B-B3E9-14DBC1255F3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" t="7836" b="14059"/>
          <a:stretch/>
        </p:blipFill>
        <p:spPr>
          <a:xfrm flipH="1">
            <a:off x="-23599" y="0"/>
            <a:ext cx="6128585" cy="3472543"/>
          </a:xfrm>
          <a:prstGeom prst="rect">
            <a:avLst/>
          </a:prstGeom>
        </p:spPr>
      </p:pic>
      <p:pic>
        <p:nvPicPr>
          <p:cNvPr id="12" name="Obraz 11" descr="Obraz zawierający zewnętrzne, podłoże, drzewo, obszar&#10;&#10;Opis wygenerowany automatycznie">
            <a:extLst>
              <a:ext uri="{FF2B5EF4-FFF2-40B4-BE49-F238E27FC236}">
                <a16:creationId xmlns:a16="http://schemas.microsoft.com/office/drawing/2014/main" id="{79C5910A-BA89-4368-A02F-05172F3CC1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1" b="13400"/>
          <a:stretch/>
        </p:blipFill>
        <p:spPr>
          <a:xfrm>
            <a:off x="-23598" y="3733804"/>
            <a:ext cx="6128585" cy="312419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66F550C-D9D0-41DF-AB10-9D966F3E7F58}"/>
              </a:ext>
            </a:extLst>
          </p:cNvPr>
          <p:cNvSpPr txBox="1"/>
          <p:nvPr/>
        </p:nvSpPr>
        <p:spPr>
          <a:xfrm>
            <a:off x="-23597" y="2694182"/>
            <a:ext cx="12210240" cy="15330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lIns="180000" tIns="180000" rIns="180000" bIns="180000" rtlCol="0" anchor="ctr" anchorCtr="0">
            <a:spAutoFit/>
          </a:bodyPr>
          <a:lstStyle/>
          <a:p>
            <a:pPr algn="ctr"/>
            <a:r>
              <a:rPr lang="pl-PL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LGD to 5 000 nowych obiektów infrastruktury</a:t>
            </a:r>
          </a:p>
          <a:p>
            <a:pPr algn="ctr"/>
            <a:r>
              <a:rPr lang="pl-PL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rekreacyjnej </a:t>
            </a:r>
            <a:r>
              <a:rPr lang="pl-PL" sz="3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turystycznej.</a:t>
            </a:r>
            <a:endParaRPr lang="pl-PL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74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Pole pszenicy o zmierzchu">
            <a:extLst>
              <a:ext uri="{FF2B5EF4-FFF2-40B4-BE49-F238E27FC236}">
                <a16:creationId xmlns:a16="http://schemas.microsoft.com/office/drawing/2014/main" id="{ADD885DF-8F5F-475A-8DDF-8373AC9DD4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7"/>
          <a:stretch/>
        </p:blipFill>
        <p:spPr>
          <a:xfrm flipH="1"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B6041DE-2D69-45F6-9E83-E0E17A96E2BC}"/>
              </a:ext>
            </a:extLst>
          </p:cNvPr>
          <p:cNvSpPr txBox="1"/>
          <p:nvPr/>
        </p:nvSpPr>
        <p:spPr>
          <a:xfrm>
            <a:off x="-20" y="-31720"/>
            <a:ext cx="12192000" cy="144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180000" algn="ctr"/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Poprzyj nasze starania o zwiększenie budżetu LEADER-a na lata 2023-2027.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FAC9E88-336D-4ECC-8C1D-C16B537802DC}"/>
              </a:ext>
            </a:extLst>
          </p:cNvPr>
          <p:cNvSpPr txBox="1"/>
          <p:nvPr/>
        </p:nvSpPr>
        <p:spPr>
          <a:xfrm>
            <a:off x="-20" y="6140156"/>
            <a:ext cx="12192000" cy="720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 anchorCtr="0">
            <a:spAutoFit/>
          </a:bodyPr>
          <a:lstStyle/>
          <a:p>
            <a:pPr marL="180000" algn="ctr"/>
            <a:r>
              <a:rPr lang="pl-P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WIĘCEJ NA WWW.PSLGD.PL.</a:t>
            </a:r>
          </a:p>
        </p:txBody>
      </p:sp>
    </p:spTree>
    <p:extLst>
      <p:ext uri="{BB962C8B-B14F-4D97-AF65-F5344CB8AC3E}">
        <p14:creationId xmlns:p14="http://schemas.microsoft.com/office/powerpoint/2010/main" val="1226177526"/>
      </p:ext>
    </p:extLst>
  </p:cSld>
  <p:clrMapOvr>
    <a:masterClrMapping/>
  </p:clrMapOvr>
</p:sld>
</file>

<file path=ppt/theme/theme1.xml><?xml version="1.0" encoding="utf-8"?>
<a:theme xmlns:a="http://schemas.openxmlformats.org/drawingml/2006/main" name="Ramka">
  <a:themeElements>
    <a:clrScheme name="Zielony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amka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amka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76</Words>
  <Application>Microsoft Office PowerPoint</Application>
  <PresentationFormat>Panoramiczny</PresentationFormat>
  <Paragraphs>9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Corbel</vt:lpstr>
      <vt:lpstr>Wingdings 2</vt:lpstr>
      <vt:lpstr>Ramka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Piotr Sadłocha</dc:creator>
  <cp:lastModifiedBy>Piotr Sadłocha</cp:lastModifiedBy>
  <cp:revision>5</cp:revision>
  <dcterms:created xsi:type="dcterms:W3CDTF">2021-02-09T13:10:19Z</dcterms:created>
  <dcterms:modified xsi:type="dcterms:W3CDTF">2021-02-10T11:31:49Z</dcterms:modified>
</cp:coreProperties>
</file>